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58" r:id="rId5"/>
    <p:sldId id="263" r:id="rId6"/>
    <p:sldId id="266" r:id="rId7"/>
    <p:sldId id="267" r:id="rId8"/>
    <p:sldId id="268" r:id="rId9"/>
    <p:sldId id="269" r:id="rId10"/>
    <p:sldId id="270" r:id="rId11"/>
    <p:sldId id="271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09A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510" autoAdjust="0"/>
    <p:restoredTop sz="89927" autoAdjust="0"/>
  </p:normalViewPr>
  <p:slideViewPr>
    <p:cSldViewPr>
      <p:cViewPr varScale="1">
        <p:scale>
          <a:sx n="73" d="100"/>
          <a:sy n="73" d="100"/>
        </p:scale>
        <p:origin x="-12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650E8-0FBA-41BC-914A-54F815BC30C7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3869-2970-434C-8D4E-B6543906CF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650E8-0FBA-41BC-914A-54F815BC30C7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3869-2970-434C-8D4E-B6543906CF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650E8-0FBA-41BC-914A-54F815BC30C7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3869-2970-434C-8D4E-B6543906CF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650E8-0FBA-41BC-914A-54F815BC30C7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3869-2970-434C-8D4E-B6543906CF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650E8-0FBA-41BC-914A-54F815BC30C7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3869-2970-434C-8D4E-B6543906CF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650E8-0FBA-41BC-914A-54F815BC30C7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3869-2970-434C-8D4E-B6543906CF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650E8-0FBA-41BC-914A-54F815BC30C7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3869-2970-434C-8D4E-B6543906CF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650E8-0FBA-41BC-914A-54F815BC30C7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3869-2970-434C-8D4E-B6543906CF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650E8-0FBA-41BC-914A-54F815BC30C7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3869-2970-434C-8D4E-B6543906CF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650E8-0FBA-41BC-914A-54F815BC30C7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3869-2970-434C-8D4E-B6543906CF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650E8-0FBA-41BC-914A-54F815BC30C7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3869-2970-434C-8D4E-B6543906CF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650E8-0FBA-41BC-914A-54F815BC30C7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B3869-2970-434C-8D4E-B6543906CF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E%D0%BA%D1%82%D1%8F%D0%B1%D1%80%D1%8C%D1%81%D0%BA%D0%B0%D1%8F_%D1%80%D0%B5%D0%B2%D0%BE%D0%BB%D1%8E%D1%86%D0%B8%D1%8F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85728"/>
            <a:ext cx="9144000" cy="1296144"/>
          </a:xfrm>
          <a:prstGeom prst="snip2Diag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ГРАЖДАНСКАЯ ВОЙНА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6143636" y="714356"/>
            <a:ext cx="41434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1918-1922г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https://topwar.ru/uploads/posts/2017-03/1490770860_1.-na-marsh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071678"/>
            <a:ext cx="6692379" cy="4025885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3900486" cy="5768997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4400" b="1" dirty="0" smtClean="0"/>
              <a:t>     </a:t>
            </a:r>
            <a:r>
              <a:rPr lang="ru-RU" sz="4400" b="1" dirty="0" err="1" smtClean="0"/>
              <a:t>Михаи́л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Васи́льевич</a:t>
            </a:r>
            <a:r>
              <a:rPr lang="ru-RU" sz="4400" b="1" dirty="0" smtClean="0"/>
              <a:t> </a:t>
            </a:r>
            <a:r>
              <a:rPr lang="ru-RU" sz="4400" b="1" dirty="0" err="1" smtClean="0"/>
              <a:t>Фру́нзе</a:t>
            </a:r>
            <a:r>
              <a:rPr lang="ru-RU" sz="4400" b="1" dirty="0" smtClean="0"/>
              <a:t> </a:t>
            </a:r>
          </a:p>
          <a:p>
            <a:r>
              <a:rPr lang="ru-RU" b="1" dirty="0" smtClean="0"/>
              <a:t>Один из наиболее крупных военачальников Красной армии во время Гражданской войны. Сын фельдшера Обучался в гимназии, а затем в политехническом институте. Выступал против царской власти и был арестован, дважды приговаривался к смертной казни, замененной 10 годами каторжных работ. Принимал активное участие в Октябрьской и Февральской революциях. Умер во время операции от заражения крови. В честь Михаила Васильевича Фрунзе были названы города, посёлки, районы, улицы, предприятия и четырёхпалубный пароход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25602" name="Picture 2" descr="https://im0-tub-ru.yandex.net/i?id=0336cf40f64102f4989423e5811d3a82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714488"/>
            <a:ext cx="3639869" cy="2928957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3686172" cy="5768997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12800" b="1" dirty="0" smtClean="0"/>
              <a:t>    Чапаев Василий Иванович </a:t>
            </a:r>
          </a:p>
          <a:p>
            <a:endParaRPr lang="ru-RU" b="1" dirty="0" smtClean="0"/>
          </a:p>
          <a:p>
            <a:r>
              <a:rPr lang="ru-RU" sz="6400" b="1" dirty="0" smtClean="0"/>
              <a:t>Герой гражданской войны. Родился в семье крестьянина-плотника , вместе с отцом строили коровники, бани, дома и даже церкви. Однажды при установке креста на церковь Василий Чапаев сорвался, но при приземлении не получил ни одного перелома. Из-за этого случая товарищи и родные прозвали его Ермаком. Всю жизнь он хотел учиться, старался по возможности больше читать — и болезненно чувствует недостаток образования, говоря о себе: «Как есть темный человек!» В годы Гражданской войны, был на стороне красных,  дивизия Чапаева воюет против Колчака. Бугуруслан, Белебей, Уфа, Уральск — вот направления героического пути дивизии. В19 году при внезапном нападении белых  Чапаев погиб.</a:t>
            </a:r>
            <a:endParaRPr lang="ru-RU" sz="6400" dirty="0" smtClean="0"/>
          </a:p>
          <a:p>
            <a:endParaRPr lang="ru-RU" dirty="0"/>
          </a:p>
        </p:txBody>
      </p:sp>
      <p:pic>
        <p:nvPicPr>
          <p:cNvPr id="26626" name="Picture 2" descr="http://gorod.tomsk.ru/uploads/2657/1234151661/chapaevGll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357298"/>
            <a:ext cx="2357454" cy="3701203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sz="4600" b="1" dirty="0" smtClean="0"/>
              <a:t>Благодаря чему большевики победили в гражданской войне:</a:t>
            </a:r>
            <a:endParaRPr lang="ru-RU" sz="4600" dirty="0" smtClean="0"/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Сплоченность большевиков</a:t>
            </a:r>
          </a:p>
          <a:p>
            <a:pPr lvl="0"/>
            <a:r>
              <a:rPr lang="ru-RU" dirty="0" smtClean="0"/>
              <a:t>Во главе красной армии стоял один человек</a:t>
            </a:r>
          </a:p>
          <a:p>
            <a:pPr lvl="0"/>
            <a:r>
              <a:rPr lang="ru-RU" dirty="0" smtClean="0"/>
              <a:t>Простой и доступный лозунг землю крестьянам (хотя спустя некоторое время, сами же большевики забрали эти земли), фабрики рабочим, власть советам , т.е. Страной будет командовать не один человек, а совет - группа людей. </a:t>
            </a:r>
          </a:p>
          <a:p>
            <a:pPr lvl="0"/>
            <a:r>
              <a:rPr lang="ru-RU" dirty="0" smtClean="0"/>
              <a:t>Использование тактики террора. От красного террора погибло 1 миллион двести тысяч человек</a:t>
            </a:r>
          </a:p>
          <a:p>
            <a:pPr lvl="0"/>
            <a:endParaRPr lang="ru-RU" b="1" dirty="0" smtClean="0"/>
          </a:p>
          <a:p>
            <a:pPr lvl="0"/>
            <a:r>
              <a:rPr lang="ru-RU" sz="4600" b="1" dirty="0" smtClean="0"/>
              <a:t>Поражение белой армии:</a:t>
            </a:r>
            <a:endParaRPr lang="ru-RU" sz="4600" dirty="0" smtClean="0"/>
          </a:p>
          <a:p>
            <a:pPr lvl="0"/>
            <a:r>
              <a:rPr lang="ru-RU" dirty="0" smtClean="0"/>
              <a:t>Не сумело сплотить народ</a:t>
            </a:r>
          </a:p>
          <a:p>
            <a:pPr lvl="0"/>
            <a:r>
              <a:rPr lang="ru-RU" dirty="0" smtClean="0"/>
              <a:t>Отсутствие одного  главнокомандующего. Лозунг белых был изначально проигрышным – «За единую неделимую Родину»</a:t>
            </a:r>
          </a:p>
          <a:p>
            <a:pPr lvl="0"/>
            <a:r>
              <a:rPr lang="ru-RU" dirty="0" smtClean="0"/>
              <a:t>Использование тактики террора  - погибло 300 тысяч человек.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686800" cy="836712"/>
          </a:xfrm>
          <a:prstGeom prst="snip2Diag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Определение гражданской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войны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2088232"/>
          </a:xfrm>
          <a:prstGeom prst="snip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>
              <a:lnSpc>
                <a:spcPct val="140000"/>
              </a:lnSpc>
              <a:spcBef>
                <a:spcPts val="0"/>
              </a:spcBef>
            </a:pPr>
            <a:r>
              <a:rPr lang="ru-RU" sz="2800" b="1" dirty="0"/>
              <a:t>Гражданская война</a:t>
            </a:r>
            <a:r>
              <a:rPr lang="ru-RU" sz="2800" dirty="0"/>
              <a:t> — </a:t>
            </a:r>
            <a:r>
              <a:rPr lang="ru-RU" sz="2800" dirty="0" smtClean="0"/>
              <a:t>вооруженная </a:t>
            </a:r>
            <a:r>
              <a:rPr lang="ru-RU" sz="2800" dirty="0"/>
              <a:t>борьба между различными группами населения, которая имела в своей основе глубокие социальные, национальные и политические </a:t>
            </a:r>
            <a:r>
              <a:rPr lang="ru-RU" sz="2800" dirty="0" smtClean="0"/>
              <a:t>противоречия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4338" name="Picture 2" descr="http://ledokol.org/wp-content/uploads/2016/11/red_arm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2976"/>
            <a:ext cx="4536503" cy="3024336"/>
          </a:xfrm>
          <a:prstGeom prst="rect">
            <a:avLst/>
          </a:prstGeom>
          <a:noFill/>
        </p:spPr>
      </p:pic>
      <p:pic>
        <p:nvPicPr>
          <p:cNvPr id="14340" name="Picture 4" descr="http://megabook.ru/stream/mediapreview?Key=%D0%93%D1%80%D0%B0%D0%B6%D0%B4%D0%B0%D0%BD%D1%81%D0%BA%D0%B0%D1%8F%20%D0%B2%D0%BE%D0%B9%D0%BD%D0%B0%20%D0%B2%20%D0%A0%D0%BE%D1%81%D1%81%D0%B8%D0%B8%20(%D0%9C.%D0%98.%20%D0%A1%D0%B0%D0%BC%D1%81%D0%BE%D0%BD%D0%BE%D0%B2.%20%D0%A1%D0%B8%D0%B2%D0%B0%D1%88)&amp;Width=654&amp;Height=6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24944"/>
            <a:ext cx="4572000" cy="2376264"/>
          </a:xfrm>
          <a:prstGeom prst="rect">
            <a:avLst/>
          </a:prstGeom>
          <a:noFill/>
        </p:spPr>
      </p:pic>
      <p:pic>
        <p:nvPicPr>
          <p:cNvPr id="14342" name="Picture 6" descr="http://centr-intellect.ru/wp-content/uploads/2016/06/maxresdefault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725144"/>
            <a:ext cx="4572000" cy="194757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2.keep4u.ru/2014/09/08/f124bb4e091b8bc3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571612"/>
            <a:ext cx="3660607" cy="46901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3108" y="214290"/>
            <a:ext cx="50720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Ленин Владимир Ильич 1870-1924г.</a:t>
            </a:r>
            <a:endParaRPr lang="ru-RU" sz="3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1857364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 </a:t>
            </a:r>
            <a:r>
              <a:rPr lang="ru-RU" b="1" dirty="0" smtClean="0"/>
              <a:t>Российский революционер, крупный теоретик марксизма, советский, политический и государственный деятель, создатель Российской социал-демократической рабочей партии (большевиков) главный организатор и руководитель </a:t>
            </a:r>
            <a:r>
              <a:rPr lang="ru-RU" b="1" dirty="0" smtClean="0">
                <a:hlinkClick r:id="rId3" tooltip="Октябрьская революция"/>
              </a:rPr>
              <a:t>Октябрьской революции 1917 года</a:t>
            </a:r>
            <a:r>
              <a:rPr lang="ru-RU" b="1" dirty="0" smtClean="0"/>
              <a:t> в России, первый председатель Совета Народных Комиссаров(правительства) РСФСР -создатель первого в мировой истории социалистического государства.</a:t>
            </a:r>
            <a:endParaRPr lang="ru-RU" b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44" y="500042"/>
            <a:ext cx="5286412" cy="6000792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 smtClean="0"/>
              <a:t>Лев Давидович Троцкий </a:t>
            </a:r>
            <a:br>
              <a:rPr lang="ru-RU" sz="3200" b="1" dirty="0" smtClean="0"/>
            </a:br>
            <a:r>
              <a:rPr lang="ru-RU" sz="2000" b="1" dirty="0" smtClean="0"/>
              <a:t>Политический деятель. С детства Троцкий любил рисовать, много читал, сам писал (стихи). Эти увлечения позже использовал – Троцкий помогал издавать газету, выступал на митингах. За что был арестован в 1898 году, на 4 года отправлен в ссылку в Сибирь. Чуть позже Троцкий  покинул родину, посетил Англию, Швейцарию, Германию, Францию. Вернувшись в Россию, выступил против  Ленина и последовал очередной арест.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Во время заключения в тюрьме разработал теорию перманентной революции  (то есть революция в слаборазвитых странах). После объявления вечной ссылки в Сибирь, Троцкий сбежал и обосновался в Вене, где издавал газету «Правда». 1917 году вернулся в Россию и встал на сторону большевиков. В 1920 году предложил отойти от политики, что стало причиной ухудшения отношений с Лениным. Троцкого лишили всех занимаемых постов. В 1929 году его изгнали из России и в 1940 году убили.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4098" name="Picture 2" descr="https://admhmao.ru/upload/medialibrary/150/trotski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428736"/>
            <a:ext cx="2928958" cy="478634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prstGeom prst="snip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/>
              <a:t>Ход военных действий</a:t>
            </a:r>
            <a:endParaRPr lang="ru-RU" sz="2800" dirty="0" smtClean="0"/>
          </a:p>
          <a:p>
            <a:pPr lvl="0"/>
            <a:endParaRPr lang="ru-RU" sz="2000" b="1" i="1" dirty="0" smtClean="0"/>
          </a:p>
          <a:p>
            <a:pPr lvl="0"/>
            <a:endParaRPr lang="ru-RU" sz="2000" b="1" i="1" dirty="0" smtClean="0"/>
          </a:p>
          <a:p>
            <a:pPr lvl="0"/>
            <a:r>
              <a:rPr lang="ru-RU" sz="2000" b="1" i="1" dirty="0" smtClean="0"/>
              <a:t>Ход Гражданской войны можно разделить  на три этапа.</a:t>
            </a:r>
          </a:p>
          <a:p>
            <a:pPr lvl="0"/>
            <a:r>
              <a:rPr lang="ru-RU" sz="2000" b="1" i="1" dirty="0" smtClean="0"/>
              <a:t>Первый этап — формирование и становление вооружённых сил противоборствующих сторон, а также образование основных фронтов борьбы между ними. </a:t>
            </a:r>
          </a:p>
          <a:p>
            <a:pPr lvl="0"/>
            <a:r>
              <a:rPr lang="ru-RU" sz="2000" b="1" i="1" dirty="0" smtClean="0"/>
              <a:t>Второй этап — этап  когда произошли главные сражения.  Широкомасштабные боевые действия развернулись по всей территории России, принеся вначале успех «белым», а затем «красным», разбившим войска противника и взявшим под свой контроль основную территорию страны.</a:t>
            </a:r>
          </a:p>
          <a:p>
            <a:pPr lvl="0"/>
            <a:r>
              <a:rPr lang="ru-RU" sz="2000" b="1" i="1" dirty="0" smtClean="0"/>
              <a:t>Третий этап —1920 года по 1922 года, когда основная борьба происходила на окраинах страны и уже не представляла угрозы власти большевиков.</a:t>
            </a:r>
          </a:p>
          <a:p>
            <a:pPr marL="0" algn="just">
              <a:lnSpc>
                <a:spcPct val="140000"/>
              </a:lnSpc>
              <a:spcBef>
                <a:spcPts val="0"/>
              </a:spcBef>
            </a:pPr>
            <a:endParaRPr lang="ru-RU" sz="20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28596" y="785794"/>
            <a:ext cx="4329114" cy="5143536"/>
          </a:xfrm>
        </p:spPr>
        <p:txBody>
          <a:bodyPr>
            <a:normAutofit fontScale="55000" lnSpcReduction="20000"/>
          </a:bodyPr>
          <a:lstStyle/>
          <a:p>
            <a:r>
              <a:rPr lang="ru-RU" sz="5100" b="1" dirty="0" smtClean="0"/>
              <a:t>Генерал Петр Николаевич Краснов </a:t>
            </a:r>
            <a:r>
              <a:rPr lang="ru-RU" b="1" dirty="0" smtClean="0"/>
              <a:t>Родился в Петербурге в семье генерал-лейтенанта, автора статей по истории и географии.</a:t>
            </a:r>
            <a:endParaRPr lang="ru-RU" dirty="0" smtClean="0"/>
          </a:p>
          <a:p>
            <a:r>
              <a:rPr lang="ru-RU" b="1" dirty="0" smtClean="0"/>
              <a:t>Вырос в Петербурге, начальное образование получил дома, после обучался гимназии был переведен в  Александровский кадетский корпус, по окончании которого поступил в  Павловское училище. После окончания был зачислен  в донской казачий полк. Еще в годы учебы он занялся литературной деятельностью, его первые статьи были опубликованы в военной газете «Русский инвалид».</a:t>
            </a:r>
            <a:endParaRPr lang="ru-RU" dirty="0" smtClean="0"/>
          </a:p>
          <a:p>
            <a:r>
              <a:rPr lang="ru-RU" b="1" dirty="0" smtClean="0"/>
              <a:t>Командовал гвардией Атаманского полка. Чуть позже был произведен в полковники. Принимал активное участие в первой мировой войне.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https://upload.wikimedia.org/wikipedia/commons/thumb/d/d6/%D0%93%D0%B5%D0%BD%D0%B5%D1%80%D0%B0%D0%BB_%D0%9A%D1%80%D0%B0%D1%81%D0%BD%D0%BE%D0%B2.jpg/534px-%D0%93%D0%B5%D0%BD%D0%B5%D1%80%D0%B0%D0%BB_%D0%9A%D1%80%D0%B0%D1%81%D0%BD%D0%BE%D0%B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071546"/>
            <a:ext cx="3120568" cy="458150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5"/>
            <a:ext cx="3686172" cy="5072098"/>
          </a:xfrm>
        </p:spPr>
        <p:txBody>
          <a:bodyPr>
            <a:normAutofit fontScale="55000" lnSpcReduction="20000"/>
          </a:bodyPr>
          <a:lstStyle/>
          <a:p>
            <a:r>
              <a:rPr lang="ru-RU" sz="5100" b="1" dirty="0" smtClean="0"/>
              <a:t>Антон Иванович Деникин </a:t>
            </a:r>
            <a:r>
              <a:rPr lang="ru-RU" b="1" dirty="0" smtClean="0"/>
              <a:t>— российский военный деятель, генерал-лейтенант, один из руководителей белого движения Антон Деникин родился в деревне в семье крепостного крестьянина. В 12 лет помещиком был сдан в армию, после обучения сдал экзамен на офицерский чин в отставку ушёл в чине майора. За заслуги перед Отечеством награжден орденами Святого Станислава и Святой Анны. В годы Гражданской войны командовал добровольческой армией.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2530" name="Picture 2" descr="https://pbs.twimg.com/media/Cz0SRFcXEAAQx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071546"/>
            <a:ext cx="3109645" cy="450059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4500594" cy="514353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6700" b="1" dirty="0" smtClean="0"/>
              <a:t>        </a:t>
            </a:r>
            <a:r>
              <a:rPr lang="ru-RU" sz="11200" b="1" dirty="0" smtClean="0"/>
              <a:t>Буденный Семен       Михайлович  </a:t>
            </a:r>
          </a:p>
          <a:p>
            <a:pPr>
              <a:buNone/>
            </a:pPr>
            <a:r>
              <a:rPr lang="ru-RU" sz="6400" b="1" dirty="0" smtClean="0"/>
              <a:t>       </a:t>
            </a:r>
            <a:r>
              <a:rPr lang="ru-RU" sz="7200" b="1" dirty="0" smtClean="0"/>
              <a:t>Трижды Герой Советского Союза, командующий 1-й Конной армией в Гражданскую войну, маршал. В детстве очень много работал. С большим упорством занимался исконно казачьим делом, как конные скачки и вырубкой винограда, и достиг в этом поразительных успехов. Юношей Буденный выполнял обязанности смазчика и кочегара, а затем стал машинистом.</a:t>
            </a:r>
            <a:endParaRPr lang="ru-RU" sz="7200" dirty="0" smtClean="0"/>
          </a:p>
          <a:p>
            <a:r>
              <a:rPr lang="ru-RU" sz="7200" b="1" dirty="0" smtClean="0"/>
              <a:t>Участвовал в русско-японской войне. Храбро сражался на фронтах Первой мировой войны, был несколько раз ранен. В годы Гражданской войны созданный Буденным отряд вырос в 1-ю Конную армию. В Гражданскую войну С. М. Буденный был трижды ранен, награжден 2 орденами Красного Знамени, Золотой шашкой, маузером с орденом Красного Знамени. (Данную награду получили только 2 человека).</a:t>
            </a:r>
            <a:endParaRPr lang="ru-RU" sz="7200" dirty="0" smtClean="0"/>
          </a:p>
          <a:p>
            <a:r>
              <a:rPr lang="ru-RU" sz="7200" b="1" dirty="0" smtClean="0"/>
              <a:t>Умер Буденный в 90 лет.</a:t>
            </a:r>
            <a:endParaRPr lang="ru-RU" sz="7200" dirty="0" smtClean="0"/>
          </a:p>
          <a:p>
            <a:endParaRPr lang="ru-RU" dirty="0"/>
          </a:p>
        </p:txBody>
      </p:sp>
      <p:pic>
        <p:nvPicPr>
          <p:cNvPr id="23554" name="Picture 2" descr="https://regnum.ru/uploads/pictures/news/2017/04/24/regnum_picture_1493051447172779_norm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285860"/>
            <a:ext cx="2756488" cy="392909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3971924" cy="5554683"/>
          </a:xfrm>
        </p:spPr>
        <p:txBody>
          <a:bodyPr>
            <a:normAutofit fontScale="32500" lnSpcReduction="20000"/>
          </a:bodyPr>
          <a:lstStyle/>
          <a:p>
            <a:pPr algn="ctr">
              <a:buNone/>
            </a:pPr>
            <a:r>
              <a:rPr lang="ru-RU" sz="7400" b="1" dirty="0" smtClean="0"/>
              <a:t>Нестор Иванович Махно </a:t>
            </a:r>
          </a:p>
          <a:p>
            <a:endParaRPr lang="ru-RU" b="1" dirty="0" smtClean="0"/>
          </a:p>
          <a:p>
            <a:r>
              <a:rPr lang="ru-RU" sz="4900" b="1" dirty="0" smtClean="0"/>
              <a:t>Родился  в бедной крестьянской семье. Рано лишившись отца и будучи последним, пятым ребенком в семье, Н. Махно с семи лет стал помогать матери: пас коров и овец зажиточных крестьян, был чернорабочим, маляром и т.д. </a:t>
            </a:r>
            <a:endParaRPr lang="ru-RU" sz="4900" dirty="0" smtClean="0"/>
          </a:p>
          <a:p>
            <a:r>
              <a:rPr lang="ru-RU" sz="4900" b="1" dirty="0" smtClean="0"/>
              <a:t>Н.И. Махно</a:t>
            </a:r>
            <a:r>
              <a:rPr lang="ru-RU" sz="4900" b="1" u="sng" dirty="0" smtClean="0"/>
              <a:t> </a:t>
            </a:r>
            <a:r>
              <a:rPr lang="ru-RU" sz="4900" b="1" dirty="0" smtClean="0"/>
              <a:t>рано приобщился к революционно деятельности и участвовал во многих террористических актах. После целой серии терактов часть участников бежали за границу, остальные арестованы. Многие из них признали свою вину, однако Махно</a:t>
            </a:r>
            <a:r>
              <a:rPr lang="ru-RU" sz="4900" b="1" u="sng" dirty="0" smtClean="0"/>
              <a:t> </a:t>
            </a:r>
            <a:r>
              <a:rPr lang="ru-RU" sz="4900" b="1" dirty="0" smtClean="0"/>
              <a:t>, держался твердо и себя не признал виновным. Все 15 членов банды после суда были приговорены к каторге на разные сроки. Н.И. Махно получил 20 лет каторжных работ. В тюрьме Махно занимался самообразованием, изучал русскую грамматику, математику, русскую литературу, историю. За три года гражданской войны он был ранен 12 раз. </a:t>
            </a:r>
            <a:endParaRPr lang="ru-RU" sz="4900" dirty="0" smtClean="0"/>
          </a:p>
          <a:p>
            <a:endParaRPr lang="ru-RU" dirty="0"/>
          </a:p>
        </p:txBody>
      </p:sp>
      <p:pic>
        <p:nvPicPr>
          <p:cNvPr id="24578" name="Picture 2" descr="https://24smi.org/public/media/resize/660x-/celebrity/2017/01/11/ohCmgkk0VVUe_nestor-makh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928670"/>
            <a:ext cx="3107553" cy="414340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654</Words>
  <Application>Microsoft Office PowerPoint</Application>
  <PresentationFormat>Экран (4:3)</PresentationFormat>
  <Paragraphs>42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ГРАЖДАНСКАЯ ВОЙНА</vt:lpstr>
      <vt:lpstr>Определение гражданской войны</vt:lpstr>
      <vt:lpstr>Слайд 3</vt:lpstr>
      <vt:lpstr>Лев Давидович Троцкий  Политический деятель. С детства Троцкий любил рисовать, много читал, сам писал (стихи). Эти увлечения позже использовал – Троцкий помогал издавать газету, выступал на митингах. За что был арестован в 1898 году, на 4 года отправлен в ссылку в Сибирь. Чуть позже Троцкий  покинул родину, посетил Англию, Швейцарию, Германию, Францию. Вернувшись в Россию, выступил против  Ленина и последовал очередной арест.  Во время заключения в тюрьме разработал теорию перманентной революции  (то есть революция в слаборазвитых странах). После объявления вечной ссылки в Сибирь, Троцкий сбежал и обосновался в Вене, где издавал газету «Правда». 1917 году вернулся в Россию и встал на сторону большевиков. В 1920 году предложил отойти от политики, что стало причиной ухудшения отношений с Лениным. Троцкого лишили всех занимаемых постов. В 1929 году его изгнали из России и в 1940 году убили.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ГРАЖДАНСКАЯ ВОЙНА В ИСТОРИИ ЧЕЛОВЕЧЕСТВА</dc:title>
  <dc:creator>А</dc:creator>
  <cp:lastModifiedBy>User</cp:lastModifiedBy>
  <cp:revision>62</cp:revision>
  <dcterms:created xsi:type="dcterms:W3CDTF">2017-05-14T10:11:18Z</dcterms:created>
  <dcterms:modified xsi:type="dcterms:W3CDTF">2019-10-15T04:32:50Z</dcterms:modified>
</cp:coreProperties>
</file>